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66" r:id="rId4"/>
    <p:sldId id="259" r:id="rId5"/>
    <p:sldId id="257" r:id="rId6"/>
    <p:sldId id="258" r:id="rId7"/>
    <p:sldId id="265" r:id="rId8"/>
    <p:sldId id="262" r:id="rId9"/>
    <p:sldId id="263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F2D"/>
    <a:srgbClr val="EBB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4"/>
    <p:restoredTop sz="94694"/>
  </p:normalViewPr>
  <p:slideViewPr>
    <p:cSldViewPr snapToGrid="0">
      <p:cViewPr varScale="1">
        <p:scale>
          <a:sx n="121" d="100"/>
          <a:sy n="121" d="100"/>
        </p:scale>
        <p:origin x="9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F2456-FFB3-324E-A7A5-4264428FEB63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96CDD-D8AC-B046-BB00-39B0C511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96CDD-D8AC-B046-BB00-39B0C51199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0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96CDD-D8AC-B046-BB00-39B0C5119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B89F7-925C-A7F2-EF93-DC0DCC6D6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E18FF-6444-9308-E31E-4F98F284B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5DFD-03E3-8D20-3E96-0B6E80B8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D45A6-D706-43AB-A4D6-A675F431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6369-AC62-456A-D187-F02A46DF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5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DC78-EBD2-BB0E-9CB5-502AFA6F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9309B-401C-5E4A-3092-D05453A5F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B6889-4B9E-12FB-CD23-07DC2C3F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031E7-A1BF-36C7-2D81-D47B0B83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49EDC-04F6-2E0A-C8EE-292550D3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B4D3-2C1B-2B2C-FCE8-2D9F9F232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6F81A-876E-6822-26D4-63D3530DF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8E04-8E35-6C2C-F872-263CB6D3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67B98-737D-A990-FE4B-64387EEC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BC3BD-4D02-C533-52B8-3EF408CF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7A37-E9D7-5BE6-7BB3-F9C431A4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67624-BB35-862D-DB9B-E8B5E36D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6DBA-9E66-F0F3-A24A-8EF97A2A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A2825-7F7F-8E7B-783F-9CA66E41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BEFA7-F739-7314-BEF7-2DCB093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22DF-21B2-B398-20CF-F577E2E0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A0F16-24B8-C8D4-9511-2D4148337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17018-94F6-887C-B5C0-177386CD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2E970-CFBE-A980-CE7B-E7421C0D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6A656-484E-C275-1D43-CF0DCD5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3085-8064-E0A7-FC80-F485A989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5B19-CBA9-541C-3481-F717F6A0A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A4E8A-6C0A-E4FE-7FC4-4918A9CC4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4D340-9814-15E8-834C-B840B027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1B63B-BFCA-6D78-E48E-6EC9B5EA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A545F-27A2-F080-F16D-7E676964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EEAA-BF29-9E9E-3E42-BF986329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C0197-4FA1-991E-7B8B-338F9EB41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7F29B-F007-CF0F-EC48-1ADB4CFD5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B9FC0-445D-CB64-9234-444C4A6F7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CEF37-F5F9-8E72-07DE-044C9043E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7AB98-3B39-A6BF-3E32-3F0CCABAF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BBAF3-6C9B-CCD6-217B-C9D67C50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759894-0F06-1F36-3452-D3CF56AA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AABA-F18C-168D-D61E-F329AC6A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DDA73B-38AF-843C-2DEE-5375038C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AEAF7-0C8C-755B-71E5-1A8F2B01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2B271-51BD-A60A-971A-D17C4D3E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5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0F0DE-0534-CB69-AC45-B5419306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9F815-5713-74D5-144B-DC65148D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FBD0F-8A71-027B-7C45-5DE46C72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E705-E86D-E161-FE9E-8FA93632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397D-8582-6CDB-2B4F-3FB13B73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5C7EF-1B16-4C6D-1FC0-804603CA2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1A831-6C0E-BE63-A832-254A1272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15F6-7320-EECC-92BE-96C53E7A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A9327-F853-29AB-74BE-A155909D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4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D42B-8EAD-C008-D6CA-3A6192D09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63F86-C41F-AD4D-F480-61EB31A8E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38414-DBB8-0FD4-73CB-7B9F9E11A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A1681-873F-D2E8-56FD-012508A6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45EA0-C2DE-74B3-FB99-F0B57B34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6E548-43CE-9FF0-6CE2-F1DE5BDF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9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1A357-EECE-BCFD-38CA-163DEBCB8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38C41-FD8C-9B9F-DA22-38701455E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2D658-92D4-E4AB-C474-45C43A7FD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CEAD-A144-FD4F-95E6-1C38651EBF7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CE503-3594-EFB0-5A29-6955916A5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68D37-9943-8092-A66D-B06C62308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7FEC-B2DD-8945-865C-B4948776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1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0F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30F547-B227-585D-3F03-5598B2C144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-527538"/>
            <a:ext cx="3807931" cy="29424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CCDF09-06C7-FC39-3F80-94E5C88A1996}"/>
              </a:ext>
            </a:extLst>
          </p:cNvPr>
          <p:cNvSpPr>
            <a:spLocks/>
          </p:cNvSpPr>
          <p:nvPr/>
        </p:nvSpPr>
        <p:spPr>
          <a:xfrm>
            <a:off x="9609055" y="-87198"/>
            <a:ext cx="2582945" cy="7032396"/>
          </a:xfrm>
          <a:prstGeom prst="rect">
            <a:avLst/>
          </a:prstGeom>
          <a:solidFill>
            <a:srgbClr val="EBBA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7321F-2912-0CF0-635A-345E3CBC7903}"/>
              </a:ext>
            </a:extLst>
          </p:cNvPr>
          <p:cNvSpPr txBox="1"/>
          <p:nvPr/>
        </p:nvSpPr>
        <p:spPr>
          <a:xfrm>
            <a:off x="539262" y="4929554"/>
            <a:ext cx="8100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TITLE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73C91B-7A24-EF59-C703-715F4054D19E}"/>
              </a:ext>
            </a:extLst>
          </p:cNvPr>
          <p:cNvSpPr txBox="1"/>
          <p:nvPr/>
        </p:nvSpPr>
        <p:spPr>
          <a:xfrm>
            <a:off x="9746470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7DA2A5-F51B-A80F-DD11-D6EB1BAD36C0}"/>
              </a:ext>
            </a:extLst>
          </p:cNvPr>
          <p:cNvSpPr txBox="1"/>
          <p:nvPr/>
        </p:nvSpPr>
        <p:spPr>
          <a:xfrm>
            <a:off x="539262" y="5760551"/>
            <a:ext cx="8100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Subtitle</a:t>
            </a:r>
          </a:p>
        </p:txBody>
      </p:sp>
    </p:spTree>
    <p:extLst>
      <p:ext uri="{BB962C8B-B14F-4D97-AF65-F5344CB8AC3E}">
        <p14:creationId xmlns:p14="http://schemas.microsoft.com/office/powerpoint/2010/main" val="124121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494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DIRECTORY / CONTACT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276149" y="3073660"/>
            <a:ext cx="1491329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ACC097-4A24-EA55-589C-9A0D54548578}"/>
              </a:ext>
            </a:extLst>
          </p:cNvPr>
          <p:cNvSpPr/>
          <p:nvPr/>
        </p:nvSpPr>
        <p:spPr>
          <a:xfrm rot="16200000">
            <a:off x="3090318" y="1381716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6CC9F-8FE5-B75B-D461-A96FC2BE344B}"/>
              </a:ext>
            </a:extLst>
          </p:cNvPr>
          <p:cNvSpPr txBox="1"/>
          <p:nvPr/>
        </p:nvSpPr>
        <p:spPr>
          <a:xfrm>
            <a:off x="4965038" y="3073661"/>
            <a:ext cx="1491328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E81B9F-C1D0-CCDB-ED3A-D141814FF344}"/>
              </a:ext>
            </a:extLst>
          </p:cNvPr>
          <p:cNvSpPr/>
          <p:nvPr/>
        </p:nvSpPr>
        <p:spPr>
          <a:xfrm rot="16200000">
            <a:off x="4776527" y="138171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668B25-73F7-5263-9496-D29AE5AD6F5A}"/>
              </a:ext>
            </a:extLst>
          </p:cNvPr>
          <p:cNvSpPr txBox="1"/>
          <p:nvPr/>
        </p:nvSpPr>
        <p:spPr>
          <a:xfrm>
            <a:off x="6653926" y="3073661"/>
            <a:ext cx="1485970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A21880-6DFE-D6B0-8BC5-2F522794C5C2}"/>
              </a:ext>
            </a:extLst>
          </p:cNvPr>
          <p:cNvSpPr/>
          <p:nvPr/>
        </p:nvSpPr>
        <p:spPr>
          <a:xfrm rot="16200000">
            <a:off x="6462736" y="138171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82917D-1D05-FA42-FF87-41382A2FE1D9}"/>
              </a:ext>
            </a:extLst>
          </p:cNvPr>
          <p:cNvSpPr txBox="1"/>
          <p:nvPr/>
        </p:nvSpPr>
        <p:spPr>
          <a:xfrm>
            <a:off x="8337456" y="3073661"/>
            <a:ext cx="1485970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AF8161-A7CC-C293-2F1C-04D05C72F0ED}"/>
              </a:ext>
            </a:extLst>
          </p:cNvPr>
          <p:cNvSpPr/>
          <p:nvPr/>
        </p:nvSpPr>
        <p:spPr>
          <a:xfrm rot="16200000">
            <a:off x="8148945" y="138171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B639CE-4877-35B7-67F1-B7304229CC14}"/>
              </a:ext>
            </a:extLst>
          </p:cNvPr>
          <p:cNvSpPr txBox="1"/>
          <p:nvPr/>
        </p:nvSpPr>
        <p:spPr>
          <a:xfrm>
            <a:off x="10020987" y="3073661"/>
            <a:ext cx="1485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409E91-507E-42CD-23FE-8A97B1538968}"/>
              </a:ext>
            </a:extLst>
          </p:cNvPr>
          <p:cNvSpPr/>
          <p:nvPr/>
        </p:nvSpPr>
        <p:spPr>
          <a:xfrm rot="16200000">
            <a:off x="9835154" y="138171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977F29-D323-AB12-1F4D-09BED8E4C7A8}"/>
              </a:ext>
            </a:extLst>
          </p:cNvPr>
          <p:cNvSpPr txBox="1"/>
          <p:nvPr/>
        </p:nvSpPr>
        <p:spPr>
          <a:xfrm>
            <a:off x="3276149" y="5653900"/>
            <a:ext cx="1485970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FBD5BF-DC1C-2AFC-3EC5-A5BCA46B2818}"/>
              </a:ext>
            </a:extLst>
          </p:cNvPr>
          <p:cNvSpPr/>
          <p:nvPr/>
        </p:nvSpPr>
        <p:spPr>
          <a:xfrm rot="16200000">
            <a:off x="3090319" y="3976739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FDA07D-28B0-6FD8-AAC9-562560EA271E}"/>
              </a:ext>
            </a:extLst>
          </p:cNvPr>
          <p:cNvSpPr txBox="1"/>
          <p:nvPr/>
        </p:nvSpPr>
        <p:spPr>
          <a:xfrm>
            <a:off x="4957831" y="5653901"/>
            <a:ext cx="1485971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49BFDDB-39BB-CAE1-9BEC-74678D7DE058}"/>
              </a:ext>
            </a:extLst>
          </p:cNvPr>
          <p:cNvSpPr/>
          <p:nvPr/>
        </p:nvSpPr>
        <p:spPr>
          <a:xfrm rot="16200000">
            <a:off x="4776528" y="3976740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3915BC-5EBA-47A1-24D5-856E4736F82D}"/>
              </a:ext>
            </a:extLst>
          </p:cNvPr>
          <p:cNvSpPr txBox="1"/>
          <p:nvPr/>
        </p:nvSpPr>
        <p:spPr>
          <a:xfrm>
            <a:off x="6639514" y="5653901"/>
            <a:ext cx="1504079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BFD309-C609-9ADA-7601-B841327A6608}"/>
              </a:ext>
            </a:extLst>
          </p:cNvPr>
          <p:cNvSpPr/>
          <p:nvPr/>
        </p:nvSpPr>
        <p:spPr>
          <a:xfrm rot="16200000">
            <a:off x="6462737" y="396195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7F0547-8829-33DB-4E80-BF8D8FD7192E}"/>
              </a:ext>
            </a:extLst>
          </p:cNvPr>
          <p:cNvSpPr txBox="1"/>
          <p:nvPr/>
        </p:nvSpPr>
        <p:spPr>
          <a:xfrm>
            <a:off x="8339305" y="5653901"/>
            <a:ext cx="1485970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39B6BF-1E41-4E79-FD05-F67CD9C81F76}"/>
              </a:ext>
            </a:extLst>
          </p:cNvPr>
          <p:cNvSpPr/>
          <p:nvPr/>
        </p:nvSpPr>
        <p:spPr>
          <a:xfrm rot="16200000">
            <a:off x="8148946" y="396195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7759CE-7EF9-4509-64DD-38FC71ADE5C0}"/>
              </a:ext>
            </a:extLst>
          </p:cNvPr>
          <p:cNvSpPr txBox="1"/>
          <p:nvPr/>
        </p:nvSpPr>
        <p:spPr>
          <a:xfrm>
            <a:off x="10020986" y="5653901"/>
            <a:ext cx="1485971" cy="102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Name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33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75AB9A8-870F-7FEB-8A55-69B56A5C7D16}"/>
              </a:ext>
            </a:extLst>
          </p:cNvPr>
          <p:cNvSpPr/>
          <p:nvPr/>
        </p:nvSpPr>
        <p:spPr>
          <a:xfrm rot="16200000">
            <a:off x="9835154" y="3961957"/>
            <a:ext cx="1862992" cy="1491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0F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30F547-B227-585D-3F03-5598B2C144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-527538"/>
            <a:ext cx="3807931" cy="29424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CCDF09-06C7-FC39-3F80-94E5C88A1996}"/>
              </a:ext>
            </a:extLst>
          </p:cNvPr>
          <p:cNvSpPr>
            <a:spLocks/>
          </p:cNvSpPr>
          <p:nvPr/>
        </p:nvSpPr>
        <p:spPr>
          <a:xfrm>
            <a:off x="9609055" y="-87198"/>
            <a:ext cx="2582945" cy="7032396"/>
          </a:xfrm>
          <a:prstGeom prst="rect">
            <a:avLst/>
          </a:prstGeom>
          <a:solidFill>
            <a:srgbClr val="EBBA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7321F-2912-0CF0-635A-345E3CBC7903}"/>
              </a:ext>
            </a:extLst>
          </p:cNvPr>
          <p:cNvSpPr txBox="1"/>
          <p:nvPr/>
        </p:nvSpPr>
        <p:spPr>
          <a:xfrm>
            <a:off x="539262" y="5468698"/>
            <a:ext cx="8100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73C91B-7A24-EF59-C703-715F4054D19E}"/>
              </a:ext>
            </a:extLst>
          </p:cNvPr>
          <p:cNvSpPr txBox="1"/>
          <p:nvPr/>
        </p:nvSpPr>
        <p:spPr>
          <a:xfrm>
            <a:off x="9746470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DATE DATE</a:t>
            </a:r>
          </a:p>
        </p:txBody>
      </p:sp>
    </p:spTree>
    <p:extLst>
      <p:ext uri="{BB962C8B-B14F-4D97-AF65-F5344CB8AC3E}">
        <p14:creationId xmlns:p14="http://schemas.microsoft.com/office/powerpoint/2010/main" val="167132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2" y="624689"/>
            <a:ext cx="81662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W/ MORPH TRANSITION </a:t>
            </a:r>
          </a:p>
          <a:p>
            <a:r>
              <a:rPr lang="en-US" sz="11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(only the second slide should have the transition)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349782" y="1412341"/>
            <a:ext cx="8166226" cy="17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Subheading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15032444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2" y="624689"/>
            <a:ext cx="816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OR CONTAINS A SMALL GRAPHIC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349782" y="1412341"/>
            <a:ext cx="8166226" cy="17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Subheading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7235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494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WITH AN IMAGE (THIN)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349781" y="1412341"/>
            <a:ext cx="5081259" cy="17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Subheading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>
            <a:off x="8999145" y="624688"/>
            <a:ext cx="2824681" cy="54728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9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494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W/ IMAGE: WIDER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349782" y="1412341"/>
            <a:ext cx="4399984" cy="17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Subheading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>
            <a:off x="8075691" y="547726"/>
            <a:ext cx="3667331" cy="54728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3766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W/ MULTIPLE IMAGES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C148F1-3ACB-F61C-45CF-20B6F358FC50}"/>
              </a:ext>
            </a:extLst>
          </p:cNvPr>
          <p:cNvSpPr txBox="1"/>
          <p:nvPr/>
        </p:nvSpPr>
        <p:spPr>
          <a:xfrm>
            <a:off x="3349782" y="1704383"/>
            <a:ext cx="3612333" cy="17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Subheading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  <a:p>
            <a:pPr marL="342900" indent="-342900">
              <a:lnSpc>
                <a:spcPts val="3300"/>
              </a:lnSpc>
              <a:buClr>
                <a:srgbClr val="C90F2D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/>
              <a:t>Bullet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 rot="16200000">
            <a:off x="7917382" y="44344"/>
            <a:ext cx="2982816" cy="4451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ACC097-4A24-EA55-589C-9A0D54548578}"/>
              </a:ext>
            </a:extLst>
          </p:cNvPr>
          <p:cNvSpPr/>
          <p:nvPr/>
        </p:nvSpPr>
        <p:spPr>
          <a:xfrm rot="16200000">
            <a:off x="7181560" y="3799802"/>
            <a:ext cx="2203661" cy="22005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197054-5835-8FBF-4E7A-DD914E55DCD2}"/>
              </a:ext>
            </a:extLst>
          </p:cNvPr>
          <p:cNvSpPr/>
          <p:nvPr/>
        </p:nvSpPr>
        <p:spPr>
          <a:xfrm rot="16200000">
            <a:off x="9432362" y="3799802"/>
            <a:ext cx="2203658" cy="22005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 rot="16200000">
            <a:off x="4635993" y="-698007"/>
            <a:ext cx="5474677" cy="96373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778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ONLY SLIDE W/ TITLE</a:t>
            </a:r>
          </a:p>
        </p:txBody>
      </p:sp>
    </p:spTree>
    <p:extLst>
      <p:ext uri="{BB962C8B-B14F-4D97-AF65-F5344CB8AC3E}">
        <p14:creationId xmlns:p14="http://schemas.microsoft.com/office/powerpoint/2010/main" val="290660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 rot="16200000">
            <a:off x="5005760" y="-426565"/>
            <a:ext cx="4714202" cy="8333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BD17E-D9A0-3713-914C-C0F2C5038B5D}"/>
              </a:ext>
            </a:extLst>
          </p:cNvPr>
          <p:cNvSpPr txBox="1"/>
          <p:nvPr/>
        </p:nvSpPr>
        <p:spPr>
          <a:xfrm>
            <a:off x="3195873" y="624689"/>
            <a:ext cx="778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90F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SLIDE</a:t>
            </a:r>
          </a:p>
        </p:txBody>
      </p:sp>
    </p:spTree>
    <p:extLst>
      <p:ext uri="{BB962C8B-B14F-4D97-AF65-F5344CB8AC3E}">
        <p14:creationId xmlns:p14="http://schemas.microsoft.com/office/powerpoint/2010/main" val="195524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85074C2-6E65-D1DB-D78C-F224CDC425E3}"/>
              </a:ext>
            </a:extLst>
          </p:cNvPr>
          <p:cNvSpPr/>
          <p:nvPr/>
        </p:nvSpPr>
        <p:spPr>
          <a:xfrm rot="16200000">
            <a:off x="3944331" y="-1389669"/>
            <a:ext cx="6858001" cy="96373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653F5-C1C5-EBE9-1BAB-846D28C152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8281" y="-87198"/>
            <a:ext cx="2582945" cy="7032396"/>
          </a:xfrm>
          <a:prstGeom prst="rect">
            <a:avLst/>
          </a:prstGeom>
          <a:solidFill>
            <a:srgbClr val="C90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F7F0E41-A7F2-6A4B-208F-39C5DD3EF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88281" y="-431661"/>
            <a:ext cx="4011049" cy="3099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228E20-A6C9-7A27-CD59-A0409B78F764}"/>
              </a:ext>
            </a:extLst>
          </p:cNvPr>
          <p:cNvSpPr txBox="1"/>
          <p:nvPr/>
        </p:nvSpPr>
        <p:spPr>
          <a:xfrm>
            <a:off x="285947" y="5884197"/>
            <a:ext cx="4336331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PRESENTER NAME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EBB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DATE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E82CC-2245-5CD2-67ED-6644611576AB}"/>
              </a:ext>
            </a:extLst>
          </p:cNvPr>
          <p:cNvSpPr txBox="1"/>
          <p:nvPr/>
        </p:nvSpPr>
        <p:spPr>
          <a:xfrm>
            <a:off x="5368565" y="6097524"/>
            <a:ext cx="6537488" cy="560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  | 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6868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BBA69"/>
        </a:solidFill>
        <a:ln>
          <a:noFill/>
        </a:ln>
      </a:spPr>
      <a:bodyPr rtlCol="0" anchor="ctr"/>
      <a:lstStyle>
        <a:defPPr algn="ctr">
          <a:defRPr>
            <a:solidFill>
              <a:schemeClr val="bg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223</Words>
  <Application>Microsoft Macintosh PowerPoint</Application>
  <PresentationFormat>Widescreen</PresentationFormat>
  <Paragraphs>95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Willits, Maddie K [ECR]</dc:creator>
  <cp:lastModifiedBy>Willits, Maddie K [ECR]</cp:lastModifiedBy>
  <cp:revision>2</cp:revision>
  <dcterms:created xsi:type="dcterms:W3CDTF">2024-01-11T16:21:05Z</dcterms:created>
  <dcterms:modified xsi:type="dcterms:W3CDTF">2024-01-11T18:14:07Z</dcterms:modified>
</cp:coreProperties>
</file>