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3131A"/>
    <a:srgbClr val="245BFF"/>
    <a:srgbClr val="993300"/>
    <a:srgbClr val="CC3300"/>
    <a:srgbClr val="008000"/>
    <a:srgbClr val="A60000"/>
    <a:srgbClr val="FFCC00"/>
    <a:srgbClr val="CC0099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14" autoAdjust="0"/>
  </p:normalViewPr>
  <p:slideViewPr>
    <p:cSldViewPr>
      <p:cViewPr varScale="1">
        <p:scale>
          <a:sx n="237" d="100"/>
          <a:sy n="237" d="100"/>
        </p:scale>
        <p:origin x="-16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690F904F-8CC3-C34F-BA2A-AD6B4283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83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6913"/>
            <a:ext cx="62039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B6EBB9A3-A05C-DD4C-9FC9-D247743C7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84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CE1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12725" y="2616994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mtClean="0">
              <a:latin typeface="Times" charset="0"/>
            </a:endParaRP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885950"/>
            <a:ext cx="6629400" cy="800100"/>
          </a:xfrm>
        </p:spPr>
        <p:txBody>
          <a:bodyPr anchor="b"/>
          <a:lstStyle>
            <a:lvl1pPr>
              <a:defRPr>
                <a:solidFill>
                  <a:srgbClr val="C3131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800350"/>
            <a:ext cx="6248400" cy="131445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10" descr="CoEnameplate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361950"/>
            <a:ext cx="4724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24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1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4300"/>
            <a:ext cx="20574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"/>
            <a:ext cx="60198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3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864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8700"/>
            <a:ext cx="40386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40386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1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1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23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591050"/>
            <a:ext cx="9144000" cy="571500"/>
          </a:xfrm>
          <a:prstGeom prst="rect">
            <a:avLst/>
          </a:prstGeom>
          <a:solidFill>
            <a:srgbClr val="CE1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28700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2" descr="COE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6383338"/>
            <a:ext cx="2895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OE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4764088"/>
            <a:ext cx="2895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ISUnameplatewhite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4705350"/>
            <a:ext cx="33528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0">
          <a:solidFill>
            <a:srgbClr val="CE1126"/>
          </a:solidFill>
          <a:latin typeface="+mn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20411"/>
      </p:ext>
    </p:extLst>
  </p:cSld>
  <p:clrMapOvr>
    <a:masterClrMapping/>
  </p:clrMapOvr>
</p:sld>
</file>

<file path=ppt/theme/theme1.xml><?xml version="1.0" encoding="utf-8"?>
<a:theme xmlns:a="http://schemas.openxmlformats.org/drawingml/2006/main" name="ISU_VisualID_PPT">
  <a:themeElements>
    <a:clrScheme name="ISU_VisualID_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U_VisualID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SU_VisualID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10434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ISU_VisualID_PPT</vt:lpstr>
      <vt:lpstr>PowerPoint Presentation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markc</dc:creator>
  <cp:lastModifiedBy>William Beach</cp:lastModifiedBy>
  <cp:revision>508</cp:revision>
  <cp:lastPrinted>2011-08-22T15:33:05Z</cp:lastPrinted>
  <dcterms:created xsi:type="dcterms:W3CDTF">2010-02-16T15:48:38Z</dcterms:created>
  <dcterms:modified xsi:type="dcterms:W3CDTF">2014-03-03T17:51:22Z</dcterms:modified>
</cp:coreProperties>
</file>