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5143500" type="screen16x9"/>
  <p:notesSz cx="7019925" cy="9305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3131A"/>
    <a:srgbClr val="245BFF"/>
    <a:srgbClr val="993300"/>
    <a:srgbClr val="CC3300"/>
    <a:srgbClr val="008000"/>
    <a:srgbClr val="A60000"/>
    <a:srgbClr val="FFCC00"/>
    <a:srgbClr val="CC0099"/>
    <a:srgbClr val="FF99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814" autoAdjust="0"/>
  </p:normalViewPr>
  <p:slideViewPr>
    <p:cSldViewPr>
      <p:cViewPr varScale="1">
        <p:scale>
          <a:sx n="237" d="100"/>
          <a:sy n="237" d="100"/>
        </p:scale>
        <p:origin x="-168" y="-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9" tIns="46640" rIns="93279" bIns="4664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6688" y="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9" tIns="46640" rIns="93279" bIns="4664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920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9" tIns="46640" rIns="93279" bIns="4664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6688" y="883920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9" tIns="46640" rIns="93279" bIns="4664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fld id="{690F904F-8CC3-C34F-BA2A-AD6B4283FD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8831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9" tIns="46640" rIns="93279" bIns="4664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6688" y="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9" tIns="46640" rIns="93279" bIns="4664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696913"/>
            <a:ext cx="6203950" cy="34909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85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9600"/>
            <a:ext cx="5616575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9" tIns="46640" rIns="93279" bIns="466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920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9" tIns="46640" rIns="93279" bIns="4664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6688" y="883920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79" tIns="46640" rIns="93279" bIns="4664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fld id="{B6EBB9A3-A05C-DD4C-9FC9-D247743C7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0845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rgbClr val="CE11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12725" y="2616994"/>
            <a:ext cx="1846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mtClean="0">
              <a:latin typeface="Times" charset="0"/>
            </a:endParaRPr>
          </a:p>
        </p:txBody>
      </p:sp>
      <p:sp>
        <p:nvSpPr>
          <p:cNvPr id="29491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33400" y="1885950"/>
            <a:ext cx="6629400" cy="800100"/>
          </a:xfrm>
        </p:spPr>
        <p:txBody>
          <a:bodyPr anchor="b"/>
          <a:lstStyle>
            <a:lvl1pPr>
              <a:defRPr>
                <a:solidFill>
                  <a:srgbClr val="C3131A"/>
                </a:solidFill>
                <a:latin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9491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33400" y="2800350"/>
            <a:ext cx="6248400" cy="1314450"/>
          </a:xfrm>
        </p:spPr>
        <p:txBody>
          <a:bodyPr/>
          <a:lstStyle>
            <a:lvl1pPr marL="0" indent="0">
              <a:buFont typeface="Times" charset="0"/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10" descr="CoEnameplatewhite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3400" y="361950"/>
            <a:ext cx="4724400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2246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911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4300"/>
            <a:ext cx="2057400" cy="4343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"/>
            <a:ext cx="6019800" cy="4343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238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630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08640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28700"/>
            <a:ext cx="40386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28700"/>
            <a:ext cx="40386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617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814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313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3480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13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4232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4591050"/>
            <a:ext cx="9144000" cy="571500"/>
          </a:xfrm>
          <a:prstGeom prst="rect">
            <a:avLst/>
          </a:prstGeom>
          <a:solidFill>
            <a:srgbClr val="CE11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4300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28700"/>
            <a:ext cx="82296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5" name="Picture 2" descr="COE.png"/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91200" y="6383338"/>
            <a:ext cx="28956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 descr="COE.png"/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67400" y="4764088"/>
            <a:ext cx="28956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6" descr="ISUnameplatewhite.png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" y="4705350"/>
            <a:ext cx="33528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i="0">
          <a:solidFill>
            <a:srgbClr val="CE1126"/>
          </a:solidFill>
          <a:latin typeface="+mn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E1126"/>
          </a:solidFill>
          <a:latin typeface="Arial Narrow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E1126"/>
          </a:solidFill>
          <a:latin typeface="Arial Narrow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E1126"/>
          </a:solidFill>
          <a:latin typeface="Arial Narrow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E1126"/>
          </a:solidFill>
          <a:latin typeface="Arial Narrow" pitchFamily="34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E1126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E1126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E1126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E1126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 charset="0"/>
        <a:buChar char="•"/>
        <a:defRPr sz="26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5800" indent="-228600" algn="l" rtl="0" eaLnBrk="0" fontAlgn="base" hangingPunct="0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 charset="0"/>
        <a:buChar char="•"/>
        <a:defRPr sz="26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 charset="0"/>
        <a:buChar char="•"/>
        <a:defRPr sz="26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 charset="0"/>
        <a:buChar char="•"/>
        <a:defRPr sz="26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 charset="0"/>
        <a:buChar char="•"/>
        <a:defRPr sz="26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 charset="0"/>
        <a:buChar char="•"/>
        <a:defRPr sz="2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 charset="0"/>
        <a:buChar char="•"/>
        <a:defRPr sz="2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 charset="0"/>
        <a:buChar char="•"/>
        <a:defRPr sz="2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 charset="0"/>
        <a:buChar char="•"/>
        <a:defRPr sz="2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920411"/>
      </p:ext>
    </p:extLst>
  </p:cSld>
  <p:clrMapOvr>
    <a:masterClrMapping/>
  </p:clrMapOvr>
</p:sld>
</file>

<file path=ppt/theme/theme1.xml><?xml version="1.0" encoding="utf-8"?>
<a:theme xmlns:a="http://schemas.openxmlformats.org/drawingml/2006/main" name="ISU_VisualID_PPT">
  <a:themeElements>
    <a:clrScheme name="ISU_VisualID_PP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SU_VisualID_PPT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SU_VisualID_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U_VisualID_PP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U_VisualID_PP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U_VisualID_PP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U_VisualID_PP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U_VisualID_PP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U_VisualID_PP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U_VisualID_PP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U_VisualID_PP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U_VisualID_PP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U_VisualID_PP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U_VisualID_PP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10434</TotalTime>
  <Words>0</Words>
  <Application>Microsoft Macintosh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ISU_VisualID_PPT</vt:lpstr>
      <vt:lpstr>PowerPoint Presentation</vt:lpstr>
    </vt:vector>
  </TitlesOfParts>
  <Company>Iowa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markc</dc:creator>
  <cp:lastModifiedBy>William Beach</cp:lastModifiedBy>
  <cp:revision>508</cp:revision>
  <cp:lastPrinted>2011-08-22T15:33:05Z</cp:lastPrinted>
  <dcterms:created xsi:type="dcterms:W3CDTF">2010-02-16T15:48:38Z</dcterms:created>
  <dcterms:modified xsi:type="dcterms:W3CDTF">2014-03-03T17:51:22Z</dcterms:modified>
</cp:coreProperties>
</file>