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2" r:id="rId5"/>
  </p:sldMasterIdLst>
  <p:notesMasterIdLst>
    <p:notesMasterId r:id="rId13"/>
  </p:notesMasterIdLst>
  <p:sldIdLst>
    <p:sldId id="256" r:id="rId6"/>
    <p:sldId id="267" r:id="rId7"/>
    <p:sldId id="268" r:id="rId8"/>
    <p:sldId id="276" r:id="rId9"/>
    <p:sldId id="269" r:id="rId10"/>
    <p:sldId id="273" r:id="rId11"/>
    <p:sldId id="277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iJhbhdh0fJ89fMbKWk2XjhihHu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>
          <a:extLst>
            <a:ext uri="{FF2B5EF4-FFF2-40B4-BE49-F238E27FC236}">
              <a16:creationId xmlns:a16="http://schemas.microsoft.com/office/drawing/2014/main" id="{1DDBE494-A1C6-E7C4-5C0D-CD417DE66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>
            <a:extLst>
              <a:ext uri="{FF2B5EF4-FFF2-40B4-BE49-F238E27FC236}">
                <a16:creationId xmlns:a16="http://schemas.microsoft.com/office/drawing/2014/main" id="{56408238-9D8A-97DA-3255-906BBA759D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>
            <a:extLst>
              <a:ext uri="{FF2B5EF4-FFF2-40B4-BE49-F238E27FC236}">
                <a16:creationId xmlns:a16="http://schemas.microsoft.com/office/drawing/2014/main" id="{1565BA71-6F10-968E-E5B5-862A115D27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8316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lt1"/>
            </a:gs>
            <a:gs pos="50000">
              <a:srgbClr val="FAFAFA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libri"/>
              <a:buNone/>
              <a:defRPr sz="6000"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  <a:defRPr sz="2400">
                <a:solidFill>
                  <a:srgbClr val="525252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4" name="Google Shape;14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892040"/>
            <a:ext cx="3032329" cy="1965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3" name="Google Shape;93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4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8" name="Google Shape;118;p4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4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gradFill>
          <a:gsLst>
            <a:gs pos="0">
              <a:srgbClr val="FFFFFF"/>
            </a:gs>
            <a:gs pos="35000">
              <a:schemeClr val="lt1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libri"/>
              <a:buNone/>
              <a:defRPr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  <a:defRPr>
                <a:solidFill>
                  <a:srgbClr val="525252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2400"/>
              <a:buChar char="•"/>
              <a:defRPr>
                <a:solidFill>
                  <a:srgbClr val="525252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2000"/>
              <a:buChar char="•"/>
              <a:defRPr>
                <a:solidFill>
                  <a:srgbClr val="525252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1800"/>
              <a:buChar char="•"/>
              <a:defRPr>
                <a:solidFill>
                  <a:srgbClr val="525252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1800"/>
              <a:buChar char="•"/>
              <a:defRPr>
                <a:solidFill>
                  <a:srgbClr val="52525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892040"/>
            <a:ext cx="3032329" cy="1965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4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p4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7" name="Google Shape;13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4" name="Google Shape;144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4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4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gradFill>
          <a:gsLst>
            <a:gs pos="0">
              <a:schemeClr val="lt1"/>
            </a:gs>
            <a:gs pos="50000">
              <a:srgbClr val="FAFAFA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libri"/>
              <a:buNone/>
              <a:defRPr sz="6000"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4B5B7"/>
              </a:buClr>
              <a:buSzPts val="2400"/>
              <a:buNone/>
              <a:defRPr sz="2400">
                <a:solidFill>
                  <a:srgbClr val="B4B5B7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2" name="Google Shape;2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471" y="4892562"/>
            <a:ext cx="3031524" cy="1965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gradFill>
          <a:gsLst>
            <a:gs pos="0">
              <a:schemeClr val="lt1"/>
            </a:gs>
            <a:gs pos="50000">
              <a:srgbClr val="FAFAFA"/>
            </a:gs>
            <a:gs pos="100000">
              <a:srgbClr val="D3D4D6"/>
            </a:gs>
          </a:gsLst>
          <a:lin ang="162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libri"/>
              <a:buNone/>
              <a:defRPr sz="6000">
                <a:solidFill>
                  <a:srgbClr val="D01E2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B4B5B7"/>
              </a:buClr>
              <a:buSzPts val="2400"/>
              <a:buNone/>
              <a:defRPr sz="2400">
                <a:solidFill>
                  <a:srgbClr val="B4B5B7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6" name="Google Shape;26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471" y="4892562"/>
            <a:ext cx="3031524" cy="1965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2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9" name="Google Shape;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10" name="Google Shape;1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5400"/>
              <a:buFont typeface="Cambria"/>
              <a:buNone/>
            </a:pPr>
            <a:r>
              <a:rPr lang="en-US" sz="5400" dirty="0">
                <a:latin typeface="Cambria"/>
                <a:ea typeface="Cambria"/>
                <a:cs typeface="Cambria"/>
                <a:sym typeface="Cambria"/>
              </a:rPr>
              <a:t>ESC Allocations Template</a:t>
            </a:r>
            <a:endParaRPr dirty="0"/>
          </a:p>
        </p:txBody>
      </p:sp>
      <p:sp>
        <p:nvSpPr>
          <p:cNvPr id="164" name="Google Shape;164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</a:pPr>
            <a:r>
              <a:rPr lang="en-US" sz="4000" dirty="0"/>
              <a:t>Club name</a:t>
            </a:r>
            <a:endParaRPr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"/>
          <p:cNvSpPr txBox="1">
            <a:spLocks noGrp="1"/>
          </p:cNvSpPr>
          <p:nvPr>
            <p:ph type="ctrTitle"/>
          </p:nvPr>
        </p:nvSpPr>
        <p:spPr>
          <a:xfrm>
            <a:off x="1312026" y="1138989"/>
            <a:ext cx="9567948" cy="1803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6000"/>
              <a:buFont typeface="Cambria"/>
              <a:buNone/>
            </a:pPr>
            <a:r>
              <a:rPr lang="en-US" dirty="0">
                <a:latin typeface="Cambria"/>
                <a:ea typeface="Cambria"/>
                <a:cs typeface="Cambria"/>
                <a:sym typeface="Cambria"/>
              </a:rPr>
              <a:t>Club Name</a:t>
            </a:r>
            <a:br>
              <a:rPr lang="en-US" dirty="0">
                <a:latin typeface="Cambria"/>
                <a:ea typeface="Cambria"/>
                <a:cs typeface="Cambria"/>
                <a:sym typeface="Cambria"/>
              </a:rPr>
            </a:br>
            <a:endParaRPr dirty="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234" name="Google Shape;234;p12"/>
          <p:cNvSpPr txBox="1">
            <a:spLocks noGrp="1"/>
          </p:cNvSpPr>
          <p:nvPr>
            <p:ph type="subTitle" idx="1"/>
          </p:nvPr>
        </p:nvSpPr>
        <p:spPr>
          <a:xfrm>
            <a:off x="1524000" y="2942706"/>
            <a:ext cx="9144000" cy="3433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3200" b="1" dirty="0">
                <a:solidFill>
                  <a:schemeClr val="dk1"/>
                </a:solidFill>
              </a:rPr>
              <a:t>Contacts and Emails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dk1"/>
                </a:solidFill>
              </a:rPr>
              <a:t>President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Email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Phone Number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b="1" dirty="0">
                <a:solidFill>
                  <a:schemeClr val="dk1"/>
                </a:solidFill>
              </a:rPr>
              <a:t>Treasurer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Email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dk1"/>
                </a:solidFill>
              </a:rPr>
              <a:t>Phone Number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mbria"/>
              <a:buNone/>
            </a:pPr>
            <a:r>
              <a:rPr lang="en-US">
                <a:latin typeface="Cambria"/>
                <a:ea typeface="Cambria"/>
                <a:cs typeface="Cambria"/>
                <a:sym typeface="Cambria"/>
              </a:rPr>
              <a:t>Organization Overview</a:t>
            </a:r>
            <a:endParaRPr/>
          </a:p>
        </p:txBody>
      </p:sp>
      <p:sp>
        <p:nvSpPr>
          <p:cNvPr id="240" name="Google Shape;240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r>
              <a:rPr lang="en-US" dirty="0"/>
              <a:t>What does your club do?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r>
              <a:rPr lang="en-US" dirty="0"/>
              <a:t>Who does your club support?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r>
              <a:rPr lang="en-US" dirty="0"/>
              <a:t>How often does your club meet? 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>
          <a:extLst>
            <a:ext uri="{FF2B5EF4-FFF2-40B4-BE49-F238E27FC236}">
              <a16:creationId xmlns:a16="http://schemas.microsoft.com/office/drawing/2014/main" id="{B66788DF-6ED8-DD59-6555-810332B25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">
            <a:extLst>
              <a:ext uri="{FF2B5EF4-FFF2-40B4-BE49-F238E27FC236}">
                <a16:creationId xmlns:a16="http://schemas.microsoft.com/office/drawing/2014/main" id="{472B750B-F687-BA0B-9D9B-8315BD4E5CD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44134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5400"/>
              <a:buFont typeface="Cambria"/>
              <a:buNone/>
            </a:pPr>
            <a:r>
              <a:rPr lang="en-US" sz="5400" dirty="0">
                <a:latin typeface="Cambria"/>
                <a:ea typeface="Cambria"/>
                <a:cs typeface="Cambria"/>
                <a:sym typeface="Cambria"/>
              </a:rPr>
              <a:t>Allocated Items Requests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482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libri"/>
              <a:buNone/>
            </a:pPr>
            <a:r>
              <a:rPr lang="en-US" dirty="0"/>
              <a:t>Items</a:t>
            </a:r>
            <a:endParaRPr dirty="0"/>
          </a:p>
        </p:txBody>
      </p:sp>
      <p:sp>
        <p:nvSpPr>
          <p:cNvPr id="246" name="Google Shape;246;p14"/>
          <p:cNvSpPr txBox="1">
            <a:spLocks noGrp="1"/>
          </p:cNvSpPr>
          <p:nvPr>
            <p:ph type="body" idx="1"/>
          </p:nvPr>
        </p:nvSpPr>
        <p:spPr>
          <a:xfrm>
            <a:off x="1157177" y="1420010"/>
            <a:ext cx="10515600" cy="418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Char char="•"/>
            </a:pPr>
            <a:r>
              <a:rPr lang="en-US" sz="2800" dirty="0"/>
              <a:t>Item needed, use, individual cost, total cost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1D6AEA-75FB-60AB-B24C-7E63A94B3C04}"/>
              </a:ext>
            </a:extLst>
          </p:cNvPr>
          <p:cNvSpPr txBox="1"/>
          <p:nvPr/>
        </p:nvSpPr>
        <p:spPr>
          <a:xfrm>
            <a:off x="1297171" y="5800377"/>
            <a:ext cx="106112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Please duplicate that line for each item that you were allocated for, you may use multiple slides if necessary</a:t>
            </a:r>
          </a:p>
          <a:p>
            <a:endParaRPr lang="en-US" sz="2800" dirty="0">
              <a:highlight>
                <a:srgbClr val="FFFF00"/>
              </a:highligh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01E2C"/>
              </a:buClr>
              <a:buSzPts val="4400"/>
              <a:buFont typeface="Cambria"/>
              <a:buNone/>
            </a:pPr>
            <a:r>
              <a:rPr lang="en-US">
                <a:latin typeface="Cambria"/>
                <a:ea typeface="Cambria"/>
                <a:cs typeface="Cambria"/>
                <a:sym typeface="Cambria"/>
              </a:rPr>
              <a:t>Allocation Request</a:t>
            </a:r>
            <a:endParaRPr/>
          </a:p>
        </p:txBody>
      </p:sp>
      <p:sp>
        <p:nvSpPr>
          <p:cNvPr id="273" name="Google Shape;273;p18"/>
          <p:cNvSpPr txBox="1">
            <a:spLocks noGrp="1"/>
          </p:cNvSpPr>
          <p:nvPr>
            <p:ph type="body" idx="1"/>
          </p:nvPr>
        </p:nvSpPr>
        <p:spPr>
          <a:xfrm>
            <a:off x="1306033" y="1825625"/>
            <a:ext cx="10515600" cy="789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2400"/>
              <a:buNone/>
            </a:pPr>
            <a:r>
              <a:rPr lang="en-US" sz="2400" dirty="0"/>
              <a:t>Display the funding request for Priority 1, 2, and 3, with Total Funding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25252"/>
              </a:buClr>
              <a:buSzPts val="2800"/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902F1B-CF55-F35F-20CE-A471A482B595}"/>
              </a:ext>
            </a:extLst>
          </p:cNvPr>
          <p:cNvSpPr txBox="1"/>
          <p:nvPr/>
        </p:nvSpPr>
        <p:spPr>
          <a:xfrm>
            <a:off x="1306033" y="2498650"/>
            <a:ext cx="578588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Priority 1:</a:t>
            </a:r>
          </a:p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Priority 2:</a:t>
            </a:r>
          </a:p>
          <a:p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Priority 3:</a:t>
            </a: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4400" b="1" dirty="0">
                <a:solidFill>
                  <a:schemeClr val="tx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Total: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F1341-D12B-0495-DDAE-5C8D7D918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Comments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047A8B-1F85-7BE3-BF71-4A3B2C8378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 you have about the allocation process</a:t>
            </a:r>
          </a:p>
          <a:p>
            <a:r>
              <a:rPr lang="en-US" dirty="0"/>
              <a:t>Please provide any extra details that will help us determine funding for your club</a:t>
            </a:r>
          </a:p>
          <a:p>
            <a:r>
              <a:rPr lang="en-US" dirty="0"/>
              <a:t>If there are any unique circumstances please let </a:t>
            </a:r>
            <a:r>
              <a:rPr lang="en-US"/>
              <a:t>us know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88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E72D9A88EF974E83D7A51401D13624" ma:contentTypeVersion="13" ma:contentTypeDescription="Create a new document." ma:contentTypeScope="" ma:versionID="c1b7b8646adf63830b85825d2c0a855f">
  <xsd:schema xmlns:xsd="http://www.w3.org/2001/XMLSchema" xmlns:xs="http://www.w3.org/2001/XMLSchema" xmlns:p="http://schemas.microsoft.com/office/2006/metadata/properties" xmlns:ns3="d4ab5c65-2e4c-4a8f-b5cf-bf95bf30a1cc" xmlns:ns4="3b5bfc38-3e2d-4e77-be1e-987b7a57383f" targetNamespace="http://schemas.microsoft.com/office/2006/metadata/properties" ma:root="true" ma:fieldsID="d6bf39dd50440afbc05b8e0721c9eca8" ns3:_="" ns4:_="">
    <xsd:import namespace="d4ab5c65-2e4c-4a8f-b5cf-bf95bf30a1cc"/>
    <xsd:import namespace="3b5bfc38-3e2d-4e77-be1e-987b7a57383f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ab5c65-2e4c-4a8f-b5cf-bf95bf30a1cc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5bfc38-3e2d-4e77-be1e-987b7a57383f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4ab5c65-2e4c-4a8f-b5cf-bf95bf30a1cc" xsi:nil="true"/>
  </documentManagement>
</p:properties>
</file>

<file path=customXml/itemProps1.xml><?xml version="1.0" encoding="utf-8"?>
<ds:datastoreItem xmlns:ds="http://schemas.openxmlformats.org/officeDocument/2006/customXml" ds:itemID="{FD1723C3-A490-4BAA-8CC6-9A3B4EA5E8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E1463A-910D-497E-AC18-395BAA4845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ab5c65-2e4c-4a8f-b5cf-bf95bf30a1cc"/>
    <ds:schemaRef ds:uri="3b5bfc38-3e2d-4e77-be1e-987b7a573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840123C-7417-4543-9065-BC75FD237EA2}">
  <ds:schemaRefs>
    <ds:schemaRef ds:uri="http://purl.org/dc/dcmitype/"/>
    <ds:schemaRef ds:uri="d4ab5c65-2e4c-4a8f-b5cf-bf95bf30a1cc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3b5bfc38-3e2d-4e77-be1e-987b7a57383f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137</Words>
  <Application>Microsoft Office PowerPoint</Application>
  <PresentationFormat>Widescreen</PresentationFormat>
  <Paragraphs>30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Custom Design</vt:lpstr>
      <vt:lpstr>ESC Allocations Template</vt:lpstr>
      <vt:lpstr>Club Name </vt:lpstr>
      <vt:lpstr>Organization Overview</vt:lpstr>
      <vt:lpstr>Allocated Items Requests</vt:lpstr>
      <vt:lpstr>Items</vt:lpstr>
      <vt:lpstr>Allocation Request</vt:lpstr>
      <vt:lpstr>Questions or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Whited, Derick J</dc:creator>
  <cp:lastModifiedBy>Moyer, Kirsten E</cp:lastModifiedBy>
  <cp:revision>3</cp:revision>
  <dcterms:created xsi:type="dcterms:W3CDTF">2017-09-01T16:15:16Z</dcterms:created>
  <dcterms:modified xsi:type="dcterms:W3CDTF">2025-01-24T02:58:35Z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0x01010079E72D9A88EF974E83D7A51401D13624</vt:lpwstr>
  </property>
</Properties>
</file>