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  <p:sldMasterId id="2147483662" r:id="rId5"/>
  </p:sldMasterIdLst>
  <p:notesMasterIdLst>
    <p:notesMasterId r:id="rId13"/>
  </p:notesMasterIdLst>
  <p:sldIdLst>
    <p:sldId id="256" r:id="rId6"/>
    <p:sldId id="267" r:id="rId7"/>
    <p:sldId id="268" r:id="rId8"/>
    <p:sldId id="276" r:id="rId9"/>
    <p:sldId id="269" r:id="rId10"/>
    <p:sldId id="273" r:id="rId11"/>
    <p:sldId id="277" r:id="rId1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7" roundtripDataSignature="AMtx7miJhbhdh0fJ89fMbKWk2XjhihHu6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528" y="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2" Type="http://schemas.openxmlformats.org/officeDocument/2006/relationships/customXml" Target="../customXml/item2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28" Type="http://schemas.openxmlformats.org/officeDocument/2006/relationships/presProps" Target="presProps.xml"/><Relationship Id="rId10" Type="http://schemas.openxmlformats.org/officeDocument/2006/relationships/slide" Target="slides/slide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7" Type="http://customschemas.google.com/relationships/presentationmetadata" Target="metadata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" name="Google Shape;16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1" name="Google Shape;231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7" name="Google Shape;237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>
          <a:extLst>
            <a:ext uri="{FF2B5EF4-FFF2-40B4-BE49-F238E27FC236}">
              <a16:creationId xmlns:a16="http://schemas.microsoft.com/office/drawing/2014/main" id="{1DDBE494-A1C6-E7C4-5C0D-CD417DE66A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:notes">
            <a:extLst>
              <a:ext uri="{FF2B5EF4-FFF2-40B4-BE49-F238E27FC236}">
                <a16:creationId xmlns:a16="http://schemas.microsoft.com/office/drawing/2014/main" id="{56408238-9D8A-97DA-3255-906BBA759D1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" name="Google Shape;161;p1:notes">
            <a:extLst>
              <a:ext uri="{FF2B5EF4-FFF2-40B4-BE49-F238E27FC236}">
                <a16:creationId xmlns:a16="http://schemas.microsoft.com/office/drawing/2014/main" id="{1565BA71-6F10-968E-E5B5-862A115D27C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183168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3" name="Google Shape;243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0" name="Google Shape;270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lt1"/>
            </a:gs>
            <a:gs pos="50000">
              <a:srgbClr val="FAFAFA"/>
            </a:gs>
            <a:gs pos="100000">
              <a:srgbClr val="D3D4D6"/>
            </a:gs>
          </a:gsLst>
          <a:lin ang="16200000" scaled="0"/>
        </a:gradFill>
        <a:effectLst/>
      </p:bgPr>
    </p:bg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01E2C"/>
              </a:buClr>
              <a:buSzPts val="6000"/>
              <a:buFont typeface="Calibri"/>
              <a:buNone/>
              <a:defRPr sz="6000">
                <a:solidFill>
                  <a:srgbClr val="D01E2C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25252"/>
              </a:buClr>
              <a:buSzPts val="2400"/>
              <a:buNone/>
              <a:defRPr sz="2400">
                <a:solidFill>
                  <a:srgbClr val="525252"/>
                </a:solidFill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pic>
        <p:nvPicPr>
          <p:cNvPr id="14" name="Google Shape;14;p2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892040"/>
            <a:ext cx="3032329" cy="19659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3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3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3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3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3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3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32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32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3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3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3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33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3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3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4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34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3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3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3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36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36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93" name="Google Shape;93;p3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3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3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3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9" name="Google Shape;99;p3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3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3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8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38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5" name="Google Shape;105;p3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3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3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3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3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1" name="Google Shape;111;p39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2" name="Google Shape;112;p3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3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3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40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40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18" name="Google Shape;118;p40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9" name="Google Shape;119;p40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20" name="Google Shape;120;p40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1" name="Google Shape;121;p4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4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4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4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4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7" name="Google Shape;127;p4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8" name="Google Shape;128;p4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bg>
      <p:bgPr>
        <a:gradFill>
          <a:gsLst>
            <a:gs pos="0">
              <a:srgbClr val="FFFFFF"/>
            </a:gs>
            <a:gs pos="35000">
              <a:schemeClr val="lt1"/>
            </a:gs>
            <a:gs pos="100000">
              <a:srgbClr val="D3D4D6"/>
            </a:gs>
          </a:gsLst>
          <a:lin ang="16200000" scaled="0"/>
        </a:gra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01E2C"/>
              </a:buClr>
              <a:buSzPts val="4400"/>
              <a:buFont typeface="Calibri"/>
              <a:buNone/>
              <a:defRPr>
                <a:solidFill>
                  <a:srgbClr val="D01E2C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25252"/>
              </a:buClr>
              <a:buSzPts val="2800"/>
              <a:buChar char="•"/>
              <a:defRPr>
                <a:solidFill>
                  <a:srgbClr val="525252"/>
                </a:solidFill>
              </a:defRPr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25252"/>
              </a:buClr>
              <a:buSzPts val="2400"/>
              <a:buChar char="•"/>
              <a:defRPr>
                <a:solidFill>
                  <a:srgbClr val="525252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25252"/>
              </a:buClr>
              <a:buSzPts val="2000"/>
              <a:buChar char="•"/>
              <a:defRPr>
                <a:solidFill>
                  <a:srgbClr val="525252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25252"/>
              </a:buClr>
              <a:buSzPts val="1800"/>
              <a:buChar char="•"/>
              <a:defRPr>
                <a:solidFill>
                  <a:srgbClr val="525252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25252"/>
              </a:buClr>
              <a:buSzPts val="1800"/>
              <a:buChar char="•"/>
              <a:defRPr>
                <a:solidFill>
                  <a:srgbClr val="525252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8" name="Google Shape;18;p2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892040"/>
            <a:ext cx="3032329" cy="19659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4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p4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4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4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p43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36" name="Google Shape;136;p43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37" name="Google Shape;137;p4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8" name="Google Shape;138;p4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p4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4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p44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43" name="Google Shape;143;p44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44" name="Google Shape;144;p4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5" name="Google Shape;145;p4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6" name="Google Shape;146;p4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4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9" name="Google Shape;149;p45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0" name="Google Shape;150;p4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1" name="Google Shape;151;p4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2" name="Google Shape;152;p4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46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5" name="Google Shape;155;p46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6" name="Google Shape;156;p4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7" name="Google Shape;157;p4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8" name="Google Shape;158;p4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Slide">
  <p:cSld name="1_Title Slide">
    <p:bg>
      <p:bgPr>
        <a:gradFill>
          <a:gsLst>
            <a:gs pos="0">
              <a:schemeClr val="lt1"/>
            </a:gs>
            <a:gs pos="50000">
              <a:srgbClr val="FAFAFA"/>
            </a:gs>
            <a:gs pos="100000">
              <a:srgbClr val="D3D4D6"/>
            </a:gs>
          </a:gsLst>
          <a:lin ang="16200000" scaled="0"/>
        </a:gradFill>
        <a:effectLst/>
      </p:bgPr>
    </p:bg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2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01E2C"/>
              </a:buClr>
              <a:buSzPts val="6000"/>
              <a:buFont typeface="Calibri"/>
              <a:buNone/>
              <a:defRPr sz="6000">
                <a:solidFill>
                  <a:srgbClr val="D01E2C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B4B5B7"/>
              </a:buClr>
              <a:buSzPts val="2400"/>
              <a:buNone/>
              <a:defRPr sz="2400">
                <a:solidFill>
                  <a:srgbClr val="B4B5B7"/>
                </a:solidFill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pic>
        <p:nvPicPr>
          <p:cNvPr id="22" name="Google Shape;22;p2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5471" y="4892562"/>
            <a:ext cx="3031524" cy="19654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Slide">
  <p:cSld name="2_Title Slide">
    <p:bg>
      <p:bgPr>
        <a:gradFill>
          <a:gsLst>
            <a:gs pos="0">
              <a:schemeClr val="lt1"/>
            </a:gs>
            <a:gs pos="50000">
              <a:srgbClr val="FAFAFA"/>
            </a:gs>
            <a:gs pos="100000">
              <a:srgbClr val="D3D4D6"/>
            </a:gs>
          </a:gsLst>
          <a:lin ang="16200000" scaled="0"/>
        </a:gradFill>
        <a:effectLst/>
      </p:bgPr>
    </p:bg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5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01E2C"/>
              </a:buClr>
              <a:buSzPts val="6000"/>
              <a:buFont typeface="Calibri"/>
              <a:buNone/>
              <a:defRPr sz="6000">
                <a:solidFill>
                  <a:srgbClr val="D01E2C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5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B4B5B7"/>
              </a:buClr>
              <a:buSzPts val="2400"/>
              <a:buNone/>
              <a:defRPr sz="2400">
                <a:solidFill>
                  <a:srgbClr val="B4B5B7"/>
                </a:solidFill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pic>
        <p:nvPicPr>
          <p:cNvPr id="26" name="Google Shape;26;p2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5471" y="4892562"/>
            <a:ext cx="3031524" cy="19654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2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2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2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2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2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endParaRPr/>
          </a:p>
        </p:txBody>
      </p:sp>
      <p:sp>
        <p:nvSpPr>
          <p:cNvPr id="8" name="Google Shape;8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endParaRPr/>
          </a:p>
        </p:txBody>
      </p:sp>
      <p:sp>
        <p:nvSpPr>
          <p:cNvPr id="9" name="Google Shape;9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endParaRPr/>
          </a:p>
        </p:txBody>
      </p:sp>
      <p:sp>
        <p:nvSpPr>
          <p:cNvPr id="10" name="Google Shape;10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3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6" name="Google Shape;86;p3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7" name="Google Shape;87;p3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8" name="Google Shape;88;p3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9" name="Google Shape;89;p3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01E2C"/>
              </a:buClr>
              <a:buSzPts val="5400"/>
              <a:buFont typeface="Cambria"/>
              <a:buNone/>
            </a:pPr>
            <a:r>
              <a:rPr lang="en-US" sz="5400" dirty="0">
                <a:latin typeface="Cambria"/>
                <a:ea typeface="Cambria"/>
                <a:cs typeface="Cambria"/>
                <a:sym typeface="Cambria"/>
              </a:rPr>
              <a:t>ESC Allocations Template</a:t>
            </a:r>
            <a:endParaRPr dirty="0"/>
          </a:p>
        </p:txBody>
      </p:sp>
      <p:sp>
        <p:nvSpPr>
          <p:cNvPr id="164" name="Google Shape;164;p1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25252"/>
              </a:buClr>
              <a:buSzPts val="2400"/>
              <a:buNone/>
            </a:pPr>
            <a:r>
              <a:rPr lang="en-US" sz="4000" dirty="0"/>
              <a:t>Club name</a:t>
            </a:r>
            <a:endParaRPr sz="4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12"/>
          <p:cNvSpPr txBox="1">
            <a:spLocks noGrp="1"/>
          </p:cNvSpPr>
          <p:nvPr>
            <p:ph type="ctrTitle"/>
          </p:nvPr>
        </p:nvSpPr>
        <p:spPr>
          <a:xfrm>
            <a:off x="1312026" y="1138989"/>
            <a:ext cx="9567948" cy="18037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01E2C"/>
              </a:buClr>
              <a:buSzPts val="6000"/>
              <a:buFont typeface="Cambria"/>
              <a:buNone/>
            </a:pPr>
            <a:r>
              <a:rPr lang="en-US" dirty="0">
                <a:latin typeface="Cambria"/>
                <a:ea typeface="Cambria"/>
                <a:cs typeface="Cambria"/>
                <a:sym typeface="Cambria"/>
              </a:rPr>
              <a:t>Club Name</a:t>
            </a:r>
            <a:br>
              <a:rPr lang="en-US" dirty="0">
                <a:latin typeface="Cambria"/>
                <a:ea typeface="Cambria"/>
                <a:cs typeface="Cambria"/>
                <a:sym typeface="Cambria"/>
              </a:rPr>
            </a:br>
            <a:endParaRPr dirty="0"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34" name="Google Shape;234;p12"/>
          <p:cNvSpPr txBox="1">
            <a:spLocks noGrp="1"/>
          </p:cNvSpPr>
          <p:nvPr>
            <p:ph type="subTitle" idx="1"/>
          </p:nvPr>
        </p:nvSpPr>
        <p:spPr>
          <a:xfrm>
            <a:off x="1524000" y="2942706"/>
            <a:ext cx="9144000" cy="34332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3200" b="1" dirty="0">
                <a:solidFill>
                  <a:schemeClr val="dk1"/>
                </a:solidFill>
              </a:rPr>
              <a:t>Contacts and Emails</a:t>
            </a: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lang="en-US" b="1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b="1" dirty="0">
                <a:solidFill>
                  <a:schemeClr val="dk1"/>
                </a:solidFill>
              </a:rPr>
              <a:t>President</a:t>
            </a:r>
          </a:p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dk1"/>
                </a:solidFill>
              </a:rPr>
              <a:t>Email</a:t>
            </a:r>
          </a:p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dk1"/>
                </a:solidFill>
              </a:rPr>
              <a:t>Phone Number</a:t>
            </a: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b="1" dirty="0">
                <a:solidFill>
                  <a:schemeClr val="dk1"/>
                </a:solidFill>
              </a:rPr>
              <a:t>Treasurer</a:t>
            </a:r>
          </a:p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dk1"/>
                </a:solidFill>
              </a:rPr>
              <a:t>Email</a:t>
            </a:r>
          </a:p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dk1"/>
                </a:solidFill>
              </a:rPr>
              <a:t>Phone Number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01E2C"/>
              </a:buClr>
              <a:buSzPts val="4400"/>
              <a:buFont typeface="Cambria"/>
              <a:buNone/>
            </a:pPr>
            <a:r>
              <a:rPr lang="en-US">
                <a:latin typeface="Cambria"/>
                <a:ea typeface="Cambria"/>
                <a:cs typeface="Cambria"/>
                <a:sym typeface="Cambria"/>
              </a:rPr>
              <a:t>Organization Overview</a:t>
            </a:r>
            <a:endParaRPr/>
          </a:p>
        </p:txBody>
      </p:sp>
      <p:sp>
        <p:nvSpPr>
          <p:cNvPr id="240" name="Google Shape;240;p1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25252"/>
              </a:buClr>
              <a:buSzPts val="2800"/>
              <a:buNone/>
            </a:pPr>
            <a:r>
              <a:rPr lang="en-US" dirty="0"/>
              <a:t>What does your club do?</a:t>
            </a: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25252"/>
              </a:buClr>
              <a:buSzPts val="2800"/>
              <a:buNone/>
            </a:pPr>
            <a:r>
              <a:rPr lang="en-US" dirty="0"/>
              <a:t>Who does your club support?</a:t>
            </a: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25252"/>
              </a:buClr>
              <a:buSzPts val="2800"/>
              <a:buNone/>
            </a:pPr>
            <a:r>
              <a:rPr lang="en-US" dirty="0"/>
              <a:t>How often does your club meet? </a:t>
            </a:r>
            <a:endParaRPr dirty="0"/>
          </a:p>
          <a:p>
            <a:pPr marL="45720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25252"/>
              </a:buClr>
              <a:buSzPts val="2400"/>
              <a:buNone/>
            </a:pP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>
          <a:extLst>
            <a:ext uri="{FF2B5EF4-FFF2-40B4-BE49-F238E27FC236}">
              <a16:creationId xmlns:a16="http://schemas.microsoft.com/office/drawing/2014/main" id="{B66788DF-6ED8-DD59-6555-810332B254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">
            <a:extLst>
              <a:ext uri="{FF2B5EF4-FFF2-40B4-BE49-F238E27FC236}">
                <a16:creationId xmlns:a16="http://schemas.microsoft.com/office/drawing/2014/main" id="{472B750B-F687-BA0B-9D9B-8315BD4E5CD2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0" y="1441340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01E2C"/>
              </a:buClr>
              <a:buSzPts val="5400"/>
              <a:buFont typeface="Cambria"/>
              <a:buNone/>
            </a:pPr>
            <a:r>
              <a:rPr lang="en-US" sz="5400" dirty="0">
                <a:latin typeface="Cambria"/>
                <a:ea typeface="Cambria"/>
                <a:cs typeface="Cambria"/>
                <a:sym typeface="Cambria"/>
              </a:rPr>
              <a:t>Allocated Items Requests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948284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01E2C"/>
              </a:buClr>
              <a:buSzPts val="4400"/>
              <a:buFont typeface="Calibri"/>
              <a:buNone/>
            </a:pPr>
            <a:r>
              <a:rPr lang="en-US" dirty="0"/>
              <a:t>Event/Activity Name</a:t>
            </a:r>
            <a:endParaRPr dirty="0"/>
          </a:p>
        </p:txBody>
      </p:sp>
      <p:sp>
        <p:nvSpPr>
          <p:cNvPr id="246" name="Google Shape;246;p14"/>
          <p:cNvSpPr txBox="1">
            <a:spLocks noGrp="1"/>
          </p:cNvSpPr>
          <p:nvPr>
            <p:ph type="body" idx="1"/>
          </p:nvPr>
        </p:nvSpPr>
        <p:spPr>
          <a:xfrm>
            <a:off x="1157177" y="1420010"/>
            <a:ext cx="10515600" cy="4181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228600" indent="-228600"/>
            <a:r>
              <a:rPr lang="en-US" dirty="0"/>
              <a:t>Priority</a:t>
            </a: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25252"/>
              </a:buClr>
              <a:buSzPts val="2800"/>
              <a:buChar char="•"/>
            </a:pPr>
            <a:r>
              <a:rPr lang="en-US" dirty="0"/>
              <a:t>Requested funding amount</a:t>
            </a:r>
          </a:p>
          <a:p>
            <a:pPr marL="685800" lvl="1" indent="-228600">
              <a:spcBef>
                <a:spcPts val="1000"/>
              </a:spcBef>
              <a:buSzPts val="2800"/>
            </a:pPr>
            <a:r>
              <a:rPr lang="en-US" dirty="0"/>
              <a:t> </a:t>
            </a:r>
            <a:endParaRPr lang="en-US" sz="2800"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25252"/>
              </a:buClr>
              <a:buSzPts val="2800"/>
              <a:buChar char="•"/>
            </a:pPr>
            <a:r>
              <a:rPr lang="en-US" sz="2800" dirty="0"/>
              <a:t>What happens?</a:t>
            </a:r>
          </a:p>
          <a:p>
            <a:pPr marL="685800" lvl="1" indent="-228600">
              <a:spcBef>
                <a:spcPts val="1000"/>
              </a:spcBef>
              <a:buSzPts val="2800"/>
            </a:pPr>
            <a:r>
              <a:rPr lang="en-US" dirty="0"/>
              <a:t> </a:t>
            </a: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25252"/>
              </a:buClr>
              <a:buSzPts val="2800"/>
              <a:buChar char="•"/>
            </a:pPr>
            <a:r>
              <a:rPr lang="en-US" sz="2800" dirty="0"/>
              <a:t>Who does it involve?</a:t>
            </a:r>
          </a:p>
          <a:p>
            <a:pPr marL="685800" lvl="1" indent="-228600">
              <a:spcBef>
                <a:spcPts val="1000"/>
              </a:spcBef>
              <a:buSzPts val="2800"/>
            </a:pPr>
            <a:r>
              <a:rPr lang="en-US" dirty="0"/>
              <a:t> 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25252"/>
              </a:buClr>
              <a:buSzPts val="2800"/>
              <a:buChar char="•"/>
            </a:pPr>
            <a:r>
              <a:rPr lang="en-US" sz="2800" dirty="0"/>
              <a:t>When does it occur?</a:t>
            </a:r>
          </a:p>
          <a:p>
            <a:pPr marL="685800" lvl="1" indent="-228600">
              <a:spcBef>
                <a:spcPts val="1000"/>
              </a:spcBef>
              <a:buSzPts val="2800"/>
            </a:pPr>
            <a:r>
              <a:rPr lang="en-US" dirty="0"/>
              <a:t> 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25252"/>
              </a:buClr>
              <a:buSzPts val="2800"/>
              <a:buChar char="•"/>
            </a:pPr>
            <a:r>
              <a:rPr lang="en-US" sz="2800" dirty="0"/>
              <a:t>Where </a:t>
            </a:r>
            <a:r>
              <a:rPr lang="en-US" dirty="0"/>
              <a:t>does it happen?</a:t>
            </a:r>
          </a:p>
          <a:p>
            <a:pPr marL="685800" lvl="1" indent="-228600">
              <a:spcBef>
                <a:spcPts val="1000"/>
              </a:spcBef>
              <a:buSzPts val="2800"/>
            </a:pPr>
            <a:r>
              <a:rPr lang="en-US" dirty="0"/>
              <a:t>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D1D6AEA-75FB-60AB-B24C-7E63A94B3C04}"/>
              </a:ext>
            </a:extLst>
          </p:cNvPr>
          <p:cNvSpPr txBox="1"/>
          <p:nvPr/>
        </p:nvSpPr>
        <p:spPr>
          <a:xfrm>
            <a:off x="1297171" y="5903893"/>
            <a:ext cx="1061129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ighlight>
                  <a:srgbClr val="FFFF00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Please duplicate this slide for each item that you were allocated for</a:t>
            </a:r>
          </a:p>
          <a:p>
            <a:endParaRPr lang="en-US" sz="2800" dirty="0">
              <a:highlight>
                <a:srgbClr val="FFFF00"/>
              </a:highligh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ED4157F-D360-1859-772F-3BA98CC187B3}"/>
              </a:ext>
            </a:extLst>
          </p:cNvPr>
          <p:cNvSpPr/>
          <p:nvPr/>
        </p:nvSpPr>
        <p:spPr>
          <a:xfrm>
            <a:off x="6123468" y="1247516"/>
            <a:ext cx="5443869" cy="4082903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Pictures of the event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01E2C"/>
              </a:buClr>
              <a:buSzPts val="4400"/>
              <a:buFont typeface="Cambria"/>
              <a:buNone/>
            </a:pPr>
            <a:r>
              <a:rPr lang="en-US">
                <a:latin typeface="Cambria"/>
                <a:ea typeface="Cambria"/>
                <a:cs typeface="Cambria"/>
                <a:sym typeface="Cambria"/>
              </a:rPr>
              <a:t>Allocation Request</a:t>
            </a:r>
            <a:endParaRPr/>
          </a:p>
        </p:txBody>
      </p:sp>
      <p:sp>
        <p:nvSpPr>
          <p:cNvPr id="273" name="Google Shape;273;p18"/>
          <p:cNvSpPr txBox="1">
            <a:spLocks noGrp="1"/>
          </p:cNvSpPr>
          <p:nvPr>
            <p:ph type="body" idx="1"/>
          </p:nvPr>
        </p:nvSpPr>
        <p:spPr>
          <a:xfrm>
            <a:off x="1306033" y="1825625"/>
            <a:ext cx="10515600" cy="7899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25252"/>
              </a:buClr>
              <a:buSzPts val="2400"/>
              <a:buNone/>
            </a:pPr>
            <a:r>
              <a:rPr lang="en-US" sz="2400" dirty="0"/>
              <a:t>Display the funding request for Priority 1, 2, and 3, with Total Funding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25252"/>
              </a:buClr>
              <a:buSzPts val="2800"/>
              <a:buNone/>
            </a:pPr>
            <a:endParaRPr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1902F1B-CF55-F35F-20CE-A471A482B595}"/>
              </a:ext>
            </a:extLst>
          </p:cNvPr>
          <p:cNvSpPr txBox="1"/>
          <p:nvPr/>
        </p:nvSpPr>
        <p:spPr>
          <a:xfrm>
            <a:off x="1306033" y="2498650"/>
            <a:ext cx="5785884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ambria" panose="02040503050406030204" pitchFamily="18" charset="0"/>
                <a:ea typeface="Cambria" panose="02040503050406030204" pitchFamily="18" charset="0"/>
              </a:rPr>
              <a:t>Priority 1:</a:t>
            </a:r>
          </a:p>
          <a:p>
            <a:r>
              <a:rPr lang="en-US" sz="3200" dirty="0">
                <a:latin typeface="Cambria" panose="02040503050406030204" pitchFamily="18" charset="0"/>
                <a:ea typeface="Cambria" panose="02040503050406030204" pitchFamily="18" charset="0"/>
              </a:rPr>
              <a:t>Priority 2:</a:t>
            </a:r>
          </a:p>
          <a:p>
            <a:r>
              <a:rPr lang="en-US" sz="3200" dirty="0">
                <a:latin typeface="Cambria" panose="02040503050406030204" pitchFamily="18" charset="0"/>
                <a:ea typeface="Cambria" panose="02040503050406030204" pitchFamily="18" charset="0"/>
              </a:rPr>
              <a:t>Priority 3:</a:t>
            </a:r>
          </a:p>
          <a:p>
            <a:endParaRPr lang="en-US" sz="3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4400" b="1" dirty="0">
                <a:solidFill>
                  <a:schemeClr val="tx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Total: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F1341-D12B-0495-DDAE-5C8D7D9189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or Comments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047A8B-1F85-7BE3-BF71-4A3B2C8378F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Questions you have about the allocation process</a:t>
            </a:r>
          </a:p>
          <a:p>
            <a:r>
              <a:rPr lang="en-US" dirty="0"/>
              <a:t>Please provide any extra details that will help us determine funding for your club</a:t>
            </a:r>
          </a:p>
          <a:p>
            <a:r>
              <a:rPr lang="en-US" dirty="0"/>
              <a:t>If there are any unique circumstances please let </a:t>
            </a:r>
            <a:r>
              <a:rPr lang="en-US"/>
              <a:t>us know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71886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E72D9A88EF974E83D7A51401D13624" ma:contentTypeVersion="13" ma:contentTypeDescription="Create a new document." ma:contentTypeScope="" ma:versionID="c1b7b8646adf63830b85825d2c0a855f">
  <xsd:schema xmlns:xsd="http://www.w3.org/2001/XMLSchema" xmlns:xs="http://www.w3.org/2001/XMLSchema" xmlns:p="http://schemas.microsoft.com/office/2006/metadata/properties" xmlns:ns3="d4ab5c65-2e4c-4a8f-b5cf-bf95bf30a1cc" xmlns:ns4="3b5bfc38-3e2d-4e77-be1e-987b7a57383f" targetNamespace="http://schemas.microsoft.com/office/2006/metadata/properties" ma:root="true" ma:fieldsID="d6bf39dd50440afbc05b8e0721c9eca8" ns3:_="" ns4:_="">
    <xsd:import namespace="d4ab5c65-2e4c-4a8f-b5cf-bf95bf30a1cc"/>
    <xsd:import namespace="3b5bfc38-3e2d-4e77-be1e-987b7a57383f"/>
    <xsd:element name="properties">
      <xsd:complexType>
        <xsd:sequence>
          <xsd:element name="documentManagement">
            <xsd:complexType>
              <xsd:all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3:MediaServiceSystem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ab5c65-2e4c-4a8f-b5cf-bf95bf30a1cc" elementFormDefault="qualified">
    <xsd:import namespace="http://schemas.microsoft.com/office/2006/documentManagement/types"/>
    <xsd:import namespace="http://schemas.microsoft.com/office/infopath/2007/PartnerControls"/>
    <xsd:element name="_activity" ma:index="8" nillable="true" ma:displayName="_activity" ma:hidden="true" ma:internalName="_activity">
      <xsd:simpleType>
        <xsd:restriction base="dms:Note"/>
      </xsd:simpleType>
    </xsd:element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16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5bfc38-3e2d-4e77-be1e-987b7a57383f" elementFormDefault="qualified">
    <xsd:import namespace="http://schemas.microsoft.com/office/2006/documentManagement/types"/>
    <xsd:import namespace="http://schemas.microsoft.com/office/infopath/2007/PartnerControls"/>
    <xsd:element name="SharedWithUsers" ma:index="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1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d4ab5c65-2e4c-4a8f-b5cf-bf95bf30a1cc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3E1463A-910D-497E-AC18-395BAA4845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4ab5c65-2e4c-4a8f-b5cf-bf95bf30a1cc"/>
    <ds:schemaRef ds:uri="3b5bfc38-3e2d-4e77-be1e-987b7a57383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840123C-7417-4543-9065-BC75FD237EA2}">
  <ds:schemaRefs>
    <ds:schemaRef ds:uri="http://purl.org/dc/dcmitype/"/>
    <ds:schemaRef ds:uri="d4ab5c65-2e4c-4a8f-b5cf-bf95bf30a1cc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3b5bfc38-3e2d-4e77-be1e-987b7a57383f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FD1723C3-A490-4BAA-8CC6-9A3B4EA5E8C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153</Words>
  <Application>Microsoft Office PowerPoint</Application>
  <PresentationFormat>Widescreen</PresentationFormat>
  <Paragraphs>41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Cambria</vt:lpstr>
      <vt:lpstr>Office Theme</vt:lpstr>
      <vt:lpstr>Custom Design</vt:lpstr>
      <vt:lpstr>ESC Allocations Template</vt:lpstr>
      <vt:lpstr>Club Name </vt:lpstr>
      <vt:lpstr>Organization Overview</vt:lpstr>
      <vt:lpstr>Allocated Items Requests</vt:lpstr>
      <vt:lpstr>Event/Activity Name</vt:lpstr>
      <vt:lpstr>Allocation Request</vt:lpstr>
      <vt:lpstr>Questions or Comments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Whited, Derick J</dc:creator>
  <cp:lastModifiedBy>Moyer, Kirsten E</cp:lastModifiedBy>
  <cp:revision>2</cp:revision>
  <dcterms:created xsi:type="dcterms:W3CDTF">2017-09-01T16:15:16Z</dcterms:created>
  <dcterms:modified xsi:type="dcterms:W3CDTF">2025-01-24T02:59:15Z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0x01010079E72D9A88EF974E83D7A51401D13624</vt:lpwstr>
  </property>
</Properties>
</file>